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9"/>
  </p:notesMasterIdLst>
  <p:handoutMasterIdLst>
    <p:handoutMasterId r:id="rId10"/>
  </p:handoutMasterIdLst>
  <p:sldIdLst>
    <p:sldId id="261" r:id="rId2"/>
    <p:sldId id="257" r:id="rId3"/>
    <p:sldId id="262" r:id="rId4"/>
    <p:sldId id="265" r:id="rId5"/>
    <p:sldId id="258" r:id="rId6"/>
    <p:sldId id="266" r:id="rId7"/>
    <p:sldId id="259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E81FD-BACA-4E96-9DB6-85F03888D466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A17F0-032C-499B-B24F-59DDCCD3F5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069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1F1EC5-9F87-49CD-B2BB-3128D2837CE0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DC2A7E-94BD-4DB2-A05F-D47F9F87AC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301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DC2A7E-94BD-4DB2-A05F-D47F9F87AC6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71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21952F-102B-4F53-956E-6993E2A556B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61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95393C-EE4B-4574-A898-085E65516F1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226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B59922-9EC8-4082-98B8-154048E5EA7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85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1849833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106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342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24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101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291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96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56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965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542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308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381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0340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52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881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67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644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273781-3AEB-4ABF-84EB-6E43F63F904B}" type="datetimeFigureOut">
              <a:rPr lang="en-US" smtClean="0"/>
              <a:pPr/>
              <a:t>5/15/2017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FFCCC58-F5AD-4D55-A88E-D3A94DA52A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794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  <p:sldLayoutId id="2147483822" r:id="rId13"/>
    <p:sldLayoutId id="2147483823" r:id="rId14"/>
    <p:sldLayoutId id="2147483824" r:id="rId15"/>
    <p:sldLayoutId id="2147483825" r:id="rId16"/>
    <p:sldLayoutId id="214748382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Ancient India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7498080" cy="2286000"/>
          </a:xfrm>
        </p:spPr>
        <p:txBody>
          <a:bodyPr/>
          <a:lstStyle/>
          <a:p>
            <a:r>
              <a:rPr lang="en-US" dirty="0"/>
              <a:t>Early Indian Societies</a:t>
            </a:r>
          </a:p>
          <a:p>
            <a:r>
              <a:rPr lang="en-US" dirty="0"/>
              <a:t>Aryans and Indian Culture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7B9899"/>
                </a:solidFill>
              </a:rPr>
              <a:t>Early IndianSocieties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04800" y="2286000"/>
            <a:ext cx="8504238" cy="3276600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Harappan</a:t>
            </a:r>
            <a:r>
              <a:rPr lang="en-US" dirty="0"/>
              <a:t> Cities</a:t>
            </a:r>
          </a:p>
          <a:p>
            <a:pPr lvl="1"/>
            <a:r>
              <a:rPr lang="en-US" dirty="0"/>
              <a:t>Urbanization	</a:t>
            </a:r>
          </a:p>
          <a:p>
            <a:pPr lvl="2"/>
            <a:r>
              <a:rPr lang="en-US" dirty="0"/>
              <a:t>Mohenjo-Daro</a:t>
            </a:r>
          </a:p>
          <a:p>
            <a:pPr lvl="3"/>
            <a:r>
              <a:rPr lang="en-US" dirty="0"/>
              <a:t>North-south grid pattern</a:t>
            </a:r>
          </a:p>
          <a:p>
            <a:pPr lvl="3"/>
            <a:r>
              <a:rPr lang="en-US" dirty="0"/>
              <a:t>Cesspits</a:t>
            </a:r>
          </a:p>
          <a:p>
            <a:pPr lvl="1"/>
            <a:r>
              <a:rPr lang="en-US" dirty="0"/>
              <a:t>Language and Ethnicity</a:t>
            </a:r>
          </a:p>
          <a:p>
            <a:pPr lvl="2"/>
            <a:r>
              <a:rPr lang="en-US" dirty="0"/>
              <a:t>Dravidian</a:t>
            </a:r>
          </a:p>
          <a:p>
            <a:pPr lvl="1"/>
            <a:r>
              <a:rPr lang="en-US" dirty="0"/>
              <a:t>Trade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urce: C:\Users\PatrickB\Pictures\india.JPG&#10;&#10;Ancient India incduling Harappan Cities on the Indus River, and the flow of civilization into India from the West. " title="Indus Valley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609600"/>
            <a:ext cx="6096000" cy="563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Ancient Indian city on a North-south grid axis - means a city block format.  Including canals for drainage, meaning sewage, and water access to the river." title="Mohenjo-Daro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04667" cy="1600200"/>
          </a:xfrm>
        </p:spPr>
        <p:txBody>
          <a:bodyPr/>
          <a:lstStyle/>
          <a:p>
            <a:r>
              <a:rPr lang="en-US" dirty="0"/>
              <a:t>Mohenjo-Daro</a:t>
            </a:r>
          </a:p>
        </p:txBody>
      </p:sp>
      <p:pic>
        <p:nvPicPr>
          <p:cNvPr id="2050" name="Picture 2" descr="C:\Users\PatrickB\Pictures\india 2.JPG" title="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524000"/>
            <a:ext cx="6766560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143000"/>
          </a:xfrm>
        </p:spPr>
        <p:txBody>
          <a:bodyPr/>
          <a:lstStyle/>
          <a:p>
            <a:r>
              <a:rPr lang="en-US" dirty="0">
                <a:solidFill>
                  <a:srgbClr val="7B9899"/>
                </a:solidFill>
              </a:rPr>
              <a:t>Aryans and Indian Culture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04238" cy="5791200"/>
          </a:xfrm>
        </p:spPr>
        <p:txBody>
          <a:bodyPr>
            <a:normAutofit fontScale="85000" lnSpcReduction="20000"/>
          </a:bodyPr>
          <a:lstStyle/>
          <a:p>
            <a:pPr>
              <a:buFont typeface="Wingdings 2" pitchFamily="18" charset="2"/>
              <a:buNone/>
            </a:pPr>
            <a:endParaRPr lang="en-US" dirty="0"/>
          </a:p>
          <a:p>
            <a:r>
              <a:rPr lang="en-US" sz="3600" dirty="0"/>
              <a:t>Aryan Invasion</a:t>
            </a:r>
          </a:p>
          <a:p>
            <a:pPr lvl="1"/>
            <a:r>
              <a:rPr lang="en-US" sz="2800" dirty="0"/>
              <a:t>Tribal </a:t>
            </a:r>
          </a:p>
          <a:p>
            <a:pPr lvl="2"/>
            <a:r>
              <a:rPr lang="en-US" sz="2600" dirty="0"/>
              <a:t>Warrior king – Raja</a:t>
            </a:r>
          </a:p>
          <a:p>
            <a:pPr lvl="1"/>
            <a:r>
              <a:rPr lang="en-US" sz="3200" dirty="0"/>
              <a:t>Patriarchal</a:t>
            </a:r>
          </a:p>
          <a:p>
            <a:r>
              <a:rPr lang="en-US" sz="3600" dirty="0"/>
              <a:t>Political Organization</a:t>
            </a:r>
          </a:p>
          <a:p>
            <a:pPr lvl="1"/>
            <a:r>
              <a:rPr lang="en-US" sz="3200" i="1" dirty="0"/>
              <a:t>Mahabharata</a:t>
            </a:r>
            <a:endParaRPr lang="en-US" sz="2800" dirty="0"/>
          </a:p>
          <a:p>
            <a:pPr lvl="3"/>
            <a:r>
              <a:rPr lang="en-US" sz="2400" dirty="0"/>
              <a:t>Dharma</a:t>
            </a:r>
          </a:p>
          <a:p>
            <a:pPr lvl="1"/>
            <a:r>
              <a:rPr lang="en-US" sz="3600" dirty="0"/>
              <a:t>Caste System (Varna)</a:t>
            </a:r>
          </a:p>
          <a:p>
            <a:pPr lvl="3"/>
            <a:r>
              <a:rPr lang="en-US" sz="2400" dirty="0"/>
              <a:t>Brahmins</a:t>
            </a:r>
          </a:p>
          <a:p>
            <a:pPr lvl="3"/>
            <a:r>
              <a:rPr lang="en-US" sz="2400" dirty="0" err="1"/>
              <a:t>Kshatriyas</a:t>
            </a:r>
            <a:endParaRPr lang="en-US" sz="2400" dirty="0"/>
          </a:p>
          <a:p>
            <a:pPr lvl="3"/>
            <a:r>
              <a:rPr lang="en-US" sz="2400" dirty="0" err="1"/>
              <a:t>Vaishyas</a:t>
            </a:r>
            <a:endParaRPr lang="en-US" sz="2400" dirty="0"/>
          </a:p>
          <a:p>
            <a:pPr lvl="3"/>
            <a:r>
              <a:rPr lang="en-US" sz="2400" dirty="0"/>
              <a:t>Shudras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72066" y="228600"/>
            <a:ext cx="7704667" cy="1447801"/>
          </a:xfrm>
        </p:spPr>
        <p:txBody>
          <a:bodyPr/>
          <a:lstStyle/>
          <a:p>
            <a:r>
              <a:rPr lang="en-US" dirty="0"/>
              <a:t>Aryan Invasion</a:t>
            </a:r>
          </a:p>
        </p:txBody>
      </p:sp>
      <p:pic>
        <p:nvPicPr>
          <p:cNvPr id="3074" name="Picture 2" descr="Source: C:\Users\PatrickB\Pictures\india 2.JPG&#10;&#10;Aryan Invasion into India begininng around 1500 B.C.E.  " title="Aryan Invas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599" y="1943217"/>
            <a:ext cx="5943600" cy="4904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98080" cy="1143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rgbClr val="7B9899"/>
                </a:solidFill>
              </a:rPr>
              <a:t>Aryans and Indian Culture (cont’d)</a:t>
            </a:r>
            <a:endParaRPr lang="en-US" dirty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/>
              <a:t>Culture</a:t>
            </a:r>
          </a:p>
          <a:p>
            <a:pPr lvl="1"/>
            <a:r>
              <a:rPr lang="en-US" sz="3200" dirty="0"/>
              <a:t>Language</a:t>
            </a:r>
          </a:p>
          <a:p>
            <a:pPr lvl="2"/>
            <a:r>
              <a:rPr lang="en-US" sz="2800" dirty="0"/>
              <a:t>Sanskrit</a:t>
            </a:r>
          </a:p>
          <a:p>
            <a:pPr lvl="1"/>
            <a:r>
              <a:rPr lang="en-US" sz="3200" i="1" dirty="0"/>
              <a:t>Vedas </a:t>
            </a:r>
            <a:r>
              <a:rPr lang="en-US" sz="3200" dirty="0"/>
              <a:t>(1400 to 900 BCE)</a:t>
            </a:r>
            <a:endParaRPr lang="en-US" sz="3200" i="1" dirty="0"/>
          </a:p>
          <a:p>
            <a:pPr lvl="2"/>
            <a:r>
              <a:rPr lang="en-US" sz="2800" i="1" dirty="0" err="1"/>
              <a:t>Bhagavad</a:t>
            </a:r>
            <a:r>
              <a:rPr lang="en-US" sz="2800" i="1" dirty="0"/>
              <a:t> </a:t>
            </a:r>
            <a:r>
              <a:rPr lang="en-US" sz="2800" i="1" dirty="0" err="1"/>
              <a:t>Gita</a:t>
            </a:r>
            <a:r>
              <a:rPr lang="en-US" sz="2800" dirty="0"/>
              <a:t> </a:t>
            </a:r>
          </a:p>
          <a:p>
            <a:pPr lvl="2"/>
            <a:r>
              <a:rPr lang="en-US" sz="2800" i="1" dirty="0"/>
              <a:t>Rig Veda</a:t>
            </a:r>
          </a:p>
          <a:p>
            <a:pPr lvl="2"/>
            <a:r>
              <a:rPr lang="en-US" sz="2800" i="1" dirty="0" err="1"/>
              <a:t>Brahmanas</a:t>
            </a:r>
            <a:endParaRPr lang="en-US" sz="2800" i="1" dirty="0"/>
          </a:p>
          <a:p>
            <a:pPr lvl="3"/>
            <a:r>
              <a:rPr lang="en-US" sz="2400" dirty="0"/>
              <a:t>Karma-</a:t>
            </a:r>
            <a:r>
              <a:rPr lang="en-US" sz="2400" dirty="0" err="1"/>
              <a:t>Samsara</a:t>
            </a:r>
            <a:endParaRPr lang="en-US" sz="2400" i="1" dirty="0"/>
          </a:p>
          <a:p>
            <a:pPr lvl="2"/>
            <a:r>
              <a:rPr lang="en-US" sz="2800" i="1" dirty="0"/>
              <a:t>Upanishads</a:t>
            </a:r>
          </a:p>
          <a:p>
            <a:pPr lvl="3"/>
            <a:r>
              <a:rPr lang="en-US" sz="2400" dirty="0" err="1"/>
              <a:t>moksha</a:t>
            </a:r>
            <a:endParaRPr lang="en-US" sz="2400" dirty="0"/>
          </a:p>
          <a:p>
            <a:pPr lvl="2"/>
            <a:endParaRPr lang="en-US" i="1" dirty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262</TotalTime>
  <Words>71</Words>
  <Application>Microsoft Office PowerPoint</Application>
  <PresentationFormat>On-screen Show (4:3)</PresentationFormat>
  <Paragraphs>43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Corbel</vt:lpstr>
      <vt:lpstr>Wingdings 2</vt:lpstr>
      <vt:lpstr>Parallax</vt:lpstr>
      <vt:lpstr>Ancient India</vt:lpstr>
      <vt:lpstr>Early IndianSocieties</vt:lpstr>
      <vt:lpstr>PowerPoint Presentation</vt:lpstr>
      <vt:lpstr>Mohenjo-Daro</vt:lpstr>
      <vt:lpstr>Aryans and Indian Culture</vt:lpstr>
      <vt:lpstr>Aryan Invasion</vt:lpstr>
      <vt:lpstr>Aryans and Indian Culture (cont’d)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India</dc:title>
  <dc:creator>tammy</dc:creator>
  <cp:lastModifiedBy>PIKE, TAMMY</cp:lastModifiedBy>
  <cp:revision>32</cp:revision>
  <cp:lastPrinted>2012-09-09T16:29:49Z</cp:lastPrinted>
  <dcterms:created xsi:type="dcterms:W3CDTF">2009-09-08T16:51:23Z</dcterms:created>
  <dcterms:modified xsi:type="dcterms:W3CDTF">2017-05-15T16:43:15Z</dcterms:modified>
</cp:coreProperties>
</file>